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4" r:id="rId10"/>
    <p:sldId id="265" r:id="rId11"/>
    <p:sldId id="266" r:id="rId1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2F5A-A56B-427D-B1BC-4E38F90C9488}" type="datetimeFigureOut">
              <a:rPr lang="en-US" smtClean="0"/>
              <a:t>01-Mar-19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AD188-D958-4CD5-B45A-64CC05AEE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0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of Disability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5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smtClean="0"/>
              <a:t>Developmental Disability:</a:t>
            </a:r>
            <a:endParaRPr lang="en-US" dirty="0"/>
          </a:p>
          <a:p>
            <a:pPr algn="just"/>
            <a:r>
              <a:rPr lang="en-US" dirty="0" smtClean="0"/>
              <a:t>It is </a:t>
            </a:r>
            <a:r>
              <a:rPr lang="en-US" dirty="0"/>
              <a:t>any disability that results in problems with </a:t>
            </a:r>
            <a:r>
              <a:rPr lang="en-US" dirty="0" smtClean="0"/>
              <a:t>growth and development.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endParaRPr lang="en-US" sz="4800" b="1" dirty="0"/>
          </a:p>
          <a:p>
            <a:pPr marL="0" indent="0" algn="ctr">
              <a:buNone/>
            </a:pPr>
            <a:r>
              <a:rPr lang="en-US" sz="4800" b="1" dirty="0" smtClean="0"/>
              <a:t>Thanks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713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Disabilities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general, we can divide the disabilities into the following types: </a:t>
            </a:r>
          </a:p>
          <a:p>
            <a:endParaRPr lang="en-US" dirty="0" smtClean="0"/>
          </a:p>
          <a:p>
            <a:r>
              <a:rPr lang="en-US" dirty="0" smtClean="0"/>
              <a:t>Mentally Retardation</a:t>
            </a:r>
          </a:p>
          <a:p>
            <a:r>
              <a:rPr lang="en-US" dirty="0" smtClean="0"/>
              <a:t>Visual Impaired</a:t>
            </a:r>
          </a:p>
          <a:p>
            <a:r>
              <a:rPr lang="en-US" dirty="0" smtClean="0"/>
              <a:t>Hearing Impaired</a:t>
            </a:r>
          </a:p>
          <a:p>
            <a:r>
              <a:rPr lang="en-US" dirty="0" smtClean="0"/>
              <a:t>Physically Handicapped</a:t>
            </a:r>
          </a:p>
          <a:p>
            <a:r>
              <a:rPr lang="en-US" dirty="0" smtClean="0"/>
              <a:t>Multiple Disability</a:t>
            </a:r>
          </a:p>
        </p:txBody>
      </p:sp>
    </p:spTree>
    <p:extLst>
      <p:ext uri="{BB962C8B-B14F-4D97-AF65-F5344CB8AC3E}">
        <p14:creationId xmlns:p14="http://schemas.microsoft.com/office/powerpoint/2010/main" val="6326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But in the </a:t>
            </a:r>
            <a:r>
              <a:rPr lang="en-US" dirty="0" smtClean="0"/>
              <a:t>broader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sense, </a:t>
            </a:r>
            <a:r>
              <a:rPr lang="en-US" dirty="0"/>
              <a:t>we can divide the disabilities, into the following categories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Physical Disability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Sensory </a:t>
            </a:r>
            <a:r>
              <a:rPr lang="en-US" dirty="0"/>
              <a:t>D</a:t>
            </a:r>
            <a:r>
              <a:rPr lang="en-US" dirty="0" smtClean="0"/>
              <a:t>isability</a:t>
            </a:r>
          </a:p>
          <a:p>
            <a:pPr lvl="1"/>
            <a:r>
              <a:rPr lang="en-US" dirty="0" smtClean="0"/>
              <a:t>Visual Impairment</a:t>
            </a:r>
          </a:p>
          <a:p>
            <a:pPr lvl="1"/>
            <a:r>
              <a:rPr lang="en-US" dirty="0" smtClean="0"/>
              <a:t>Hearing Impairment</a:t>
            </a:r>
          </a:p>
          <a:p>
            <a:pPr lvl="1"/>
            <a:r>
              <a:rPr lang="en-US" dirty="0" smtClean="0"/>
              <a:t>Olfactory </a:t>
            </a:r>
            <a:r>
              <a:rPr lang="en-US" dirty="0"/>
              <a:t>and </a:t>
            </a:r>
            <a:r>
              <a:rPr lang="en-US" dirty="0" smtClean="0"/>
              <a:t>Gustatory Impairment</a:t>
            </a:r>
          </a:p>
          <a:p>
            <a:pPr lvl="1"/>
            <a:r>
              <a:rPr lang="en-US" dirty="0" smtClean="0"/>
              <a:t>Somatosensory Impairment</a:t>
            </a:r>
          </a:p>
          <a:p>
            <a:pPr lvl="1"/>
            <a:r>
              <a:rPr lang="en-US" dirty="0" smtClean="0"/>
              <a:t>Balance Disorder</a:t>
            </a:r>
            <a:endParaRPr lang="en-US" dirty="0"/>
          </a:p>
          <a:p>
            <a:pPr marL="285750" lvl="1">
              <a:buFont typeface="Arial" pitchFamily="34" charset="0"/>
              <a:buChar char="•"/>
            </a:pPr>
            <a:r>
              <a:rPr lang="en-US" dirty="0" smtClean="0"/>
              <a:t>Intellectual Disability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 dirty="0" smtClean="0"/>
              <a:t>Mental Health </a:t>
            </a:r>
            <a:r>
              <a:rPr lang="en-US" dirty="0"/>
              <a:t>and </a:t>
            </a:r>
            <a:r>
              <a:rPr lang="en-US" dirty="0" smtClean="0"/>
              <a:t>Emotional Disabilities</a:t>
            </a:r>
          </a:p>
          <a:p>
            <a:pPr marL="285750" lvl="1">
              <a:buFont typeface="Arial" pitchFamily="34" charset="0"/>
              <a:buChar char="•"/>
            </a:pPr>
            <a:r>
              <a:rPr lang="en-US" dirty="0" smtClean="0"/>
              <a:t>Developmental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/>
            <a:r>
              <a:rPr lang="en-US" b="1" dirty="0" smtClean="0"/>
              <a:t>Physical Disability: </a:t>
            </a:r>
            <a:r>
              <a:rPr lang="en-US" dirty="0" smtClean="0"/>
              <a:t>Any </a:t>
            </a:r>
            <a:r>
              <a:rPr lang="en-US" dirty="0"/>
              <a:t>impairment which limits the physical function </a:t>
            </a:r>
            <a:r>
              <a:rPr lang="en-US" dirty="0" smtClean="0"/>
              <a:t>or ability of the limb(s).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0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r>
              <a:rPr lang="en-US" sz="2800" b="1" dirty="0"/>
              <a:t>Sensory </a:t>
            </a:r>
            <a:r>
              <a:rPr lang="en-US" sz="2800" b="1" dirty="0" smtClean="0"/>
              <a:t>Disability</a:t>
            </a:r>
            <a:r>
              <a:rPr lang="en-US" sz="2800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Impairment </a:t>
            </a:r>
            <a:r>
              <a:rPr lang="en-US" sz="2800" dirty="0"/>
              <a:t>of </a:t>
            </a:r>
            <a:r>
              <a:rPr lang="en-US" sz="2800" dirty="0" smtClean="0"/>
              <a:t>the </a:t>
            </a:r>
            <a:r>
              <a:rPr lang="en-US" sz="2800" dirty="0"/>
              <a:t>senses</a:t>
            </a:r>
            <a:r>
              <a:rPr lang="en-US" sz="2800" dirty="0" smtClean="0"/>
              <a:t>.</a:t>
            </a:r>
          </a:p>
          <a:p>
            <a:endParaRPr lang="en-US" sz="2800" b="1" dirty="0" smtClean="0"/>
          </a:p>
          <a:p>
            <a:r>
              <a:rPr lang="en-US" sz="2400" b="1" dirty="0" smtClean="0"/>
              <a:t>Visual Impairment / Vision Impairment:</a:t>
            </a:r>
          </a:p>
          <a:p>
            <a:pPr marL="0" indent="0" algn="just">
              <a:buNone/>
            </a:pPr>
            <a:r>
              <a:rPr lang="en-US" sz="2400" dirty="0" smtClean="0"/>
              <a:t>Visual Impairment is the term </a:t>
            </a:r>
            <a:r>
              <a:rPr lang="en-US" sz="2400" dirty="0"/>
              <a:t>experts use to describe any kind of vision loss, whether it's someone who cannot see at all or someone who has partial vision loss.</a:t>
            </a:r>
          </a:p>
          <a:p>
            <a:pPr marL="0" indent="0" algn="just">
              <a:buNone/>
            </a:pPr>
            <a:r>
              <a:rPr lang="en-US" sz="2400" b="1" dirty="0" smtClean="0"/>
              <a:t>i.e.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b="1" dirty="0" smtClean="0"/>
              <a:t>Blindness:</a:t>
            </a:r>
            <a:r>
              <a:rPr lang="en-US" sz="2400" dirty="0" smtClean="0"/>
              <a:t> The persons with </a:t>
            </a:r>
            <a:r>
              <a:rPr lang="en-US" sz="2400" b="1" dirty="0" smtClean="0"/>
              <a:t>No Visual Function</a:t>
            </a:r>
            <a:r>
              <a:rPr lang="en-US" sz="2400" dirty="0" smtClean="0"/>
              <a:t>, i.e. no light perception. </a:t>
            </a:r>
          </a:p>
          <a:p>
            <a:pPr marL="0" indent="0" algn="just">
              <a:buNone/>
            </a:pPr>
            <a:r>
              <a:rPr lang="en-US" sz="2400" b="1" dirty="0" smtClean="0"/>
              <a:t>Low Vision: </a:t>
            </a:r>
            <a:r>
              <a:rPr lang="en-US" sz="2400" dirty="0" smtClean="0"/>
              <a:t> the persons having low visual function. </a:t>
            </a:r>
          </a:p>
          <a:p>
            <a:pPr marL="0" indent="0" algn="just">
              <a:buNone/>
            </a:pPr>
            <a:r>
              <a:rPr lang="en-US" sz="2400" dirty="0" smtClean="0"/>
              <a:t>The </a:t>
            </a:r>
            <a:r>
              <a:rPr lang="en-US" sz="2400" dirty="0"/>
              <a:t>eye has different parts that work together to create our ability to see. When a part of the eye doesn’t work right or communicate well with the brain, vision is impaired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473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 </a:t>
            </a:r>
            <a:r>
              <a:rPr lang="en-US" b="1" dirty="0"/>
              <a:t>Hearing </a:t>
            </a:r>
            <a:r>
              <a:rPr lang="en-US" b="1" dirty="0" smtClean="0"/>
              <a:t>Impairment:</a:t>
            </a:r>
            <a:endParaRPr lang="en-US" dirty="0"/>
          </a:p>
          <a:p>
            <a:pPr algn="just"/>
            <a:r>
              <a:rPr lang="en-US" dirty="0" smtClean="0"/>
              <a:t>It includes </a:t>
            </a:r>
            <a:r>
              <a:rPr lang="en-US" dirty="0"/>
              <a:t>people that are completely or partially </a:t>
            </a:r>
            <a:r>
              <a:rPr lang="en-US" dirty="0" smtClean="0"/>
              <a:t>deaf.</a:t>
            </a:r>
            <a:endParaRPr lang="en-US" dirty="0"/>
          </a:p>
          <a:p>
            <a:pPr algn="just"/>
            <a:r>
              <a:rPr lang="en-US" dirty="0" smtClean="0"/>
              <a:t>It is the conditions </a:t>
            </a:r>
            <a:r>
              <a:rPr lang="en-US" dirty="0"/>
              <a:t>in which individuals are fully or partially unable to detect </a:t>
            </a:r>
            <a:r>
              <a:rPr lang="en-US" dirty="0" smtClean="0"/>
              <a:t>at </a:t>
            </a:r>
            <a:r>
              <a:rPr lang="en-US" dirty="0"/>
              <a:t>least some frequencies of sound which can </a:t>
            </a:r>
            <a:r>
              <a:rPr lang="en-US" dirty="0" smtClean="0"/>
              <a:t>usually </a:t>
            </a:r>
            <a:r>
              <a:rPr lang="en-US" dirty="0"/>
              <a:t>be heard by most people. 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Olfactory </a:t>
            </a:r>
            <a:r>
              <a:rPr lang="en-US" b="1" dirty="0"/>
              <a:t>and </a:t>
            </a:r>
            <a:r>
              <a:rPr lang="en-US" b="1" dirty="0" smtClean="0"/>
              <a:t>Gustatory Impairment:</a:t>
            </a:r>
            <a:endParaRPr lang="en-US" dirty="0"/>
          </a:p>
          <a:p>
            <a:pPr algn="just"/>
            <a:r>
              <a:rPr lang="en-US" dirty="0" smtClean="0"/>
              <a:t>It is the Impairment / defect in the sense </a:t>
            </a:r>
            <a:r>
              <a:rPr lang="en-US" dirty="0"/>
              <a:t>of smell and </a:t>
            </a:r>
            <a:r>
              <a:rPr lang="en-US" dirty="0" smtClean="0"/>
              <a:t>taste. </a:t>
            </a:r>
          </a:p>
          <a:p>
            <a:pPr algn="just"/>
            <a:r>
              <a:rPr lang="en-US" b="1" dirty="0"/>
              <a:t>Olfactory impairment </a:t>
            </a:r>
            <a:r>
              <a:rPr lang="en-US" dirty="0"/>
              <a:t>refers to the loss of smell. </a:t>
            </a:r>
            <a:r>
              <a:rPr lang="en-US" b="1" dirty="0"/>
              <a:t>Gustatory impairment </a:t>
            </a:r>
            <a:r>
              <a:rPr lang="en-US" dirty="0"/>
              <a:t>refers to the loss of taste</a:t>
            </a:r>
          </a:p>
        </p:txBody>
      </p:sp>
    </p:spTree>
    <p:extLst>
      <p:ext uri="{BB962C8B-B14F-4D97-AF65-F5344CB8AC3E}">
        <p14:creationId xmlns:p14="http://schemas.microsoft.com/office/powerpoint/2010/main" val="35545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b="1" dirty="0" smtClean="0"/>
              <a:t>Somatosensory Impairment:</a:t>
            </a:r>
            <a:endParaRPr lang="en-US" dirty="0"/>
          </a:p>
          <a:p>
            <a:pPr algn="just"/>
            <a:r>
              <a:rPr lang="en-US" dirty="0" smtClean="0"/>
              <a:t>It refers </a:t>
            </a:r>
            <a:r>
              <a:rPr lang="en-US" dirty="0"/>
              <a:t>to the sensations </a:t>
            </a:r>
            <a:r>
              <a:rPr lang="en-US" dirty="0" smtClean="0"/>
              <a:t>/ feelings arising </a:t>
            </a:r>
            <a:r>
              <a:rPr lang="en-US" dirty="0"/>
              <a:t>from the skin. </a:t>
            </a:r>
            <a:endParaRPr lang="en-US" dirty="0" smtClean="0"/>
          </a:p>
          <a:p>
            <a:pPr algn="just"/>
            <a:r>
              <a:rPr lang="en-US" dirty="0" smtClean="0"/>
              <a:t>These </a:t>
            </a:r>
            <a:r>
              <a:rPr lang="en-US" dirty="0"/>
              <a:t>sensations include the ability to feel light touch, </a:t>
            </a:r>
            <a:r>
              <a:rPr lang="en-US" dirty="0" smtClean="0"/>
              <a:t>discriminate </a:t>
            </a:r>
            <a:r>
              <a:rPr lang="en-US" dirty="0"/>
              <a:t>temperature, identify an object through the sense of </a:t>
            </a:r>
            <a:r>
              <a:rPr lang="en-US" dirty="0" smtClean="0"/>
              <a:t>touch, </a:t>
            </a:r>
            <a:r>
              <a:rPr lang="en-US" dirty="0"/>
              <a:t>discriminate the sharpness of an object, and the ability to feel </a:t>
            </a:r>
            <a:r>
              <a:rPr lang="en-US" dirty="0" smtClean="0"/>
              <a:t>pain.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1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b="1" dirty="0"/>
              <a:t>Balance Disorder:</a:t>
            </a:r>
            <a:endParaRPr lang="en-US" dirty="0"/>
          </a:p>
          <a:p>
            <a:pPr algn="just"/>
            <a:r>
              <a:rPr lang="en-US" dirty="0"/>
              <a:t>A balance disorder is a disturbance that causes an individual </a:t>
            </a:r>
            <a:r>
              <a:rPr lang="en-US" dirty="0" smtClean="0"/>
              <a:t>unstable</a:t>
            </a:r>
            <a:r>
              <a:rPr lang="en-US" dirty="0"/>
              <a:t>, for example when standing or walking. </a:t>
            </a:r>
          </a:p>
          <a:p>
            <a:pPr algn="just"/>
            <a:r>
              <a:rPr lang="en-US" dirty="0" smtClean="0"/>
              <a:t>A </a:t>
            </a:r>
            <a:r>
              <a:rPr lang="en-US" dirty="0"/>
              <a:t>balance disorder is a condition that makes </a:t>
            </a:r>
            <a:r>
              <a:rPr lang="en-US" dirty="0" smtClean="0"/>
              <a:t>an individual feel </a:t>
            </a:r>
            <a:r>
              <a:rPr lang="en-US" dirty="0"/>
              <a:t>unsteady or </a:t>
            </a:r>
            <a:r>
              <a:rPr lang="en-US" dirty="0" smtClean="0"/>
              <a:t>faint. </a:t>
            </a:r>
          </a:p>
          <a:p>
            <a:pPr algn="just"/>
            <a:r>
              <a:rPr lang="en-US" dirty="0" smtClean="0"/>
              <a:t>If someone is standing</a:t>
            </a:r>
            <a:r>
              <a:rPr lang="en-US" dirty="0"/>
              <a:t>, sitting, or lying down, </a:t>
            </a:r>
            <a:r>
              <a:rPr lang="en-US" dirty="0" smtClean="0"/>
              <a:t>he/she might </a:t>
            </a:r>
            <a:r>
              <a:rPr lang="en-US" dirty="0"/>
              <a:t>feel as if </a:t>
            </a:r>
            <a:r>
              <a:rPr lang="en-US" dirty="0" smtClean="0"/>
              <a:t>he/she is </a:t>
            </a:r>
            <a:r>
              <a:rPr lang="en-US" dirty="0"/>
              <a:t>moving, spinning, or floating.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93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b="1" dirty="0" smtClean="0"/>
              <a:t>Intellectual Disability:</a:t>
            </a:r>
            <a:endParaRPr lang="en-US" dirty="0"/>
          </a:p>
          <a:p>
            <a:pPr algn="just"/>
            <a:r>
              <a:rPr lang="en-US" dirty="0" smtClean="0"/>
              <a:t>Intellectual </a:t>
            </a:r>
            <a:r>
              <a:rPr lang="en-US" dirty="0"/>
              <a:t>disability is a broad concept that ranges from mental retardation to cognitive </a:t>
            </a:r>
            <a:r>
              <a:rPr lang="en-US" dirty="0" smtClean="0"/>
              <a:t>deficits.</a:t>
            </a:r>
          </a:p>
          <a:p>
            <a:endParaRPr lang="en-US" b="1" dirty="0" smtClean="0"/>
          </a:p>
          <a:p>
            <a:r>
              <a:rPr lang="en-US" b="1" dirty="0" smtClean="0"/>
              <a:t>Mental Health </a:t>
            </a:r>
            <a:r>
              <a:rPr lang="en-US" b="1" dirty="0"/>
              <a:t>and </a:t>
            </a:r>
            <a:r>
              <a:rPr lang="en-US" b="1" dirty="0" smtClean="0"/>
              <a:t>Emotional Disabilities:</a:t>
            </a:r>
            <a:endParaRPr lang="en-US" dirty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mental disorder or mental illness is a psychological or behavioral pattern generally associated with subjective distress or disability that occurs in an </a:t>
            </a:r>
            <a:r>
              <a:rPr lang="en-US" dirty="0" smtClean="0"/>
              <a:t>individual.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429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Type of Disability</vt:lpstr>
      <vt:lpstr>Types of Disabilities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Faiq Shah</dc:creator>
  <cp:lastModifiedBy>Faiq Shah</cp:lastModifiedBy>
  <cp:revision>217</cp:revision>
  <cp:lastPrinted>2015-04-14T05:36:04Z</cp:lastPrinted>
  <dcterms:created xsi:type="dcterms:W3CDTF">2006-08-16T00:00:00Z</dcterms:created>
  <dcterms:modified xsi:type="dcterms:W3CDTF">2019-03-01T03:37:54Z</dcterms:modified>
</cp:coreProperties>
</file>